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5" d="100"/>
          <a:sy n="95" d="100"/>
        </p:scale>
        <p:origin x="16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FB9E10-BDDF-B0BE-0BAF-9536D88C92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FC5BDC-E777-3F92-C89A-0D651D9054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4C4A9A-1FC4-238D-8C66-BF436C526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E352-2A3B-4BC6-B3ED-9569EF76BD89}" type="datetimeFigureOut">
              <a:rPr lang="en-IN" smtClean="0"/>
              <a:t>22-05-2023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941E48-A44D-70F7-8D95-AF927DC6C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A72281-8F86-3F68-2BFF-79FE8625C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C299F-8225-422E-88E3-3B15D573688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67443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E0621A-82AE-6324-12B6-94960A1DE7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7ED1234-34E3-286D-7018-200EF4F8C4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1F25B6-9EA3-2E93-47F5-B7DC49181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E352-2A3B-4BC6-B3ED-9569EF76BD89}" type="datetimeFigureOut">
              <a:rPr lang="en-IN" smtClean="0"/>
              <a:t>22-05-2023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D981EB-DCE1-751B-9B7F-7B41EC0818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84EC54-78A9-C957-7008-3EBBBB71D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C299F-8225-422E-88E3-3B15D573688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04598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80CE502-2127-5329-1AE0-FBB00B68DE7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D48762-1EC1-4B55-5EA6-DCF9EFE812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23A4F6-D1C3-B7F5-F853-7AE16064C0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E352-2A3B-4BC6-B3ED-9569EF76BD89}" type="datetimeFigureOut">
              <a:rPr lang="en-IN" smtClean="0"/>
              <a:t>22-05-2023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50C627-7E1E-3C8D-512A-F3E5011D5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A34CCA-32B1-30EE-DA5C-91E159FC3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C299F-8225-422E-88E3-3B15D573688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59289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06C81-5F49-84CE-F9A1-CAFDC3FB01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D5D935-E872-425D-D50F-4EDF0BA95A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200D6C-7AA9-97FC-880B-FC604159D0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E352-2A3B-4BC6-B3ED-9569EF76BD89}" type="datetimeFigureOut">
              <a:rPr lang="en-IN" smtClean="0"/>
              <a:t>22-05-2023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D9B3DC-AC14-D337-5841-0D0354174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8AAA8E-CA8E-9973-CF1C-9E52478C9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C299F-8225-422E-88E3-3B15D573688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32740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9601C6-3B87-C009-4D8A-487375D545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2EB4BA-4A8E-6293-16B5-B92EE94D32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BB486E-18C6-030A-5A2F-DD9FD13CB7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E352-2A3B-4BC6-B3ED-9569EF76BD89}" type="datetimeFigureOut">
              <a:rPr lang="en-IN" smtClean="0"/>
              <a:t>22-05-2023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E17B76-BD59-35AC-F94C-C11881E7A0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CF6A00-F587-8A5E-2511-137E180B8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C299F-8225-422E-88E3-3B15D573688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62503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9F2402-CC0A-343A-3B96-5FE8B94981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ABFD1A-CA3B-FEAF-DA3A-7B61721CC7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4953BD-25FC-852A-4798-DC8959676E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2DC701-3CAF-EA5A-8523-FD1678F654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E352-2A3B-4BC6-B3ED-9569EF76BD89}" type="datetimeFigureOut">
              <a:rPr lang="en-IN" smtClean="0"/>
              <a:t>22-05-2023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72B5E5-CAEB-FCEF-005D-ACAFCB3762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4E3151-3137-44F7-7231-3DF65C5121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C299F-8225-422E-88E3-3B15D573688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99172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83C976-C4B0-F609-5BFD-7C942AB560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1418F5-AF65-F522-1289-7F2F796D02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033A40-1856-A6F6-131B-751246B0D2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F3F6B7A-5DB8-3D28-97C1-CCE1B1965E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146D494-9028-9284-A3F0-B156DC012D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522581D-B51B-2A7F-B50E-3C52255A9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E352-2A3B-4BC6-B3ED-9569EF76BD89}" type="datetimeFigureOut">
              <a:rPr lang="en-IN" smtClean="0"/>
              <a:t>22-05-2023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563D736-B3BF-18DE-43F9-DD4E96BFD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3BA3A5C-2988-CDFB-2BFF-34C60939D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C299F-8225-422E-88E3-3B15D573688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0290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638942-FFDE-C391-D039-3F1683364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85E7AD-E852-6293-44DD-11166E18B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E352-2A3B-4BC6-B3ED-9569EF76BD89}" type="datetimeFigureOut">
              <a:rPr lang="en-IN" smtClean="0"/>
              <a:t>22-05-2023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AFBD7F-0174-372A-ED2F-E5D60E00AC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5397CA-76A6-AF32-0DE2-D00680616D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C299F-8225-422E-88E3-3B15D573688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43153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2F35FCD-63E0-DA9B-CC85-E930F6C715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E352-2A3B-4BC6-B3ED-9569EF76BD89}" type="datetimeFigureOut">
              <a:rPr lang="en-IN" smtClean="0"/>
              <a:t>22-05-2023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DDFF742-54AC-3852-0E97-7FD7AABE0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BF5229-208A-FEA2-8418-93D7D9C58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C299F-8225-422E-88E3-3B15D573688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79065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72AC66-2940-BD62-D0B1-07C5BC07B8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F8E29D-B95D-1E24-ECA8-D912006881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0E731D-1D15-B822-CE0D-6613CCEB87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6DCE3E-FDC5-D31C-183D-AD3B559D15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E352-2A3B-4BC6-B3ED-9569EF76BD89}" type="datetimeFigureOut">
              <a:rPr lang="en-IN" smtClean="0"/>
              <a:t>22-05-2023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34673A-C65A-4AC2-6D73-B14D7F0E5F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947E4B-2920-FD92-DBCB-26385352B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C299F-8225-422E-88E3-3B15D573688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01337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5BB14B-2D9E-A6B1-93B0-68FCCE6B4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89EA894-664B-AEFB-FA36-8EE4C2446B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838B25-BE82-D66D-7409-C916AA7E39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B349A9-3397-F542-72A8-90A33FC84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E352-2A3B-4BC6-B3ED-9569EF76BD89}" type="datetimeFigureOut">
              <a:rPr lang="en-IN" smtClean="0"/>
              <a:t>22-05-2023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600BAD-167F-24D7-8EDB-5D3FB941F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330F05-23CE-7983-9C50-369CE3A06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C299F-8225-422E-88E3-3B15D573688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71150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3315BE-D708-CDAA-8F99-4484B4E75C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5A1576-CE91-F187-2D90-D3C33B0ABE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6C2014-F275-33F0-1470-ECB6BB7952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FE352-2A3B-4BC6-B3ED-9569EF76BD89}" type="datetimeFigureOut">
              <a:rPr lang="en-IN" smtClean="0"/>
              <a:t>22-05-2023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D89379-9720-046E-DC73-3E324EB842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E2CB20-49D3-23A2-7138-386E7A3604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0C299F-8225-422E-88E3-3B15D573688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82179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094F8CB-9287-8EC2-5A35-FB54D25DE4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6838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2413ACE-2F67-6EEA-4B29-3B1BF4A284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9263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3001815-FB2B-08D2-B2FA-1367A70265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29749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86DE55B-28D0-E34F-E069-B5F3BA7028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065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637346F-23AB-8E93-8458-BE7104E6A7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7574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B45D5C3-079B-8D1D-FA18-B36FAEF177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9265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F5ED57D-C13A-6D20-3026-3D58273A1D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741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7C101E1-9CFB-D671-DF62-314F17AD3A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62803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306EE44-1D44-06F5-EB10-E735A58B4A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5131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0A57537-E7AB-2F8C-0E53-985A7BCA5F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159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Widescreen</PresentationFormat>
  <Paragraphs>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Neha Singh</dc:creator>
  <cp:lastModifiedBy>Neha Singh</cp:lastModifiedBy>
  <cp:revision>1</cp:revision>
  <dcterms:created xsi:type="dcterms:W3CDTF">2023-05-22T11:12:14Z</dcterms:created>
  <dcterms:modified xsi:type="dcterms:W3CDTF">2023-05-22T11:14:56Z</dcterms:modified>
</cp:coreProperties>
</file>